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60" r:id="rId4"/>
    <p:sldId id="263" r:id="rId5"/>
    <p:sldId id="257" r:id="rId6"/>
    <p:sldId id="259" r:id="rId7"/>
    <p:sldId id="261" r:id="rId8"/>
    <p:sldId id="264" r:id="rId9"/>
    <p:sldId id="262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outline" clrMode="gray"/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4" autoAdjust="0"/>
    <p:restoredTop sz="94655" autoAdjust="0"/>
  </p:normalViewPr>
  <p:slideViewPr>
    <p:cSldViewPr snapToGrid="0" snapToObjects="1">
      <p:cViewPr varScale="1">
        <p:scale>
          <a:sx n="70" d="100"/>
          <a:sy n="70" d="100"/>
        </p:scale>
        <p:origin x="-5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5DB48-F26D-504B-A88B-72287EEF04D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D5027-A9A8-1B47-AA5E-A39DECFB6E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3126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4E0EC-74F0-7848-B83E-B1CD88723E17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EFA347-77CE-9741-A393-25D531DFF4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51022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 person in the United States shall, on the basis of sex, be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FA347-77CE-9741-A393-25D531DFF40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9197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Athletic</a:t>
            </a:r>
            <a:r>
              <a:rPr lang="en-US" baseline="0" dirty="0" smtClean="0"/>
              <a:t> competition builds character in our boys. We do not need that kind of character in our girls.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FA347-77CE-9741-A393-25D531DFF40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0090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Sally Ride Shannon Lucid – astronauts    Mia</a:t>
            </a:r>
            <a:r>
              <a:rPr lang="en-US" baseline="0" dirty="0" smtClean="0"/>
              <a:t> Hamm – Soccer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FA347-77CE-9741-A393-25D531DFF40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2022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Business, Biological</a:t>
            </a:r>
            <a:r>
              <a:rPr lang="en-US" baseline="0" dirty="0" smtClean="0"/>
              <a:t> Sciences, Physical Sciences, Computer Sciences, Engineering, Doctorate, Dental, Medical, Law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FA347-77CE-9741-A393-25D531DFF40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2368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Ratio is not the same 54 to 41</a:t>
            </a:r>
          </a:p>
          <a:p>
            <a:endParaRPr lang="en-US" dirty="0" smtClean="0"/>
          </a:p>
          <a:p>
            <a:r>
              <a:rPr lang="en-US" dirty="0" smtClean="0"/>
              <a:t>People confuse a lack of interest with a lack of opportunity.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FA347-77CE-9741-A393-25D531DFF40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0504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Male</a:t>
            </a:r>
            <a:r>
              <a:rPr lang="en-US" baseline="0" dirty="0" smtClean="0"/>
              <a:t> and female athletes from </a:t>
            </a:r>
            <a:r>
              <a:rPr lang="en-US" baseline="0" dirty="0" err="1" smtClean="0"/>
              <a:t>james</a:t>
            </a:r>
            <a:r>
              <a:rPr lang="en-US" baseline="0" dirty="0" smtClean="0"/>
              <a:t> madison university rallied outside the </a:t>
            </a:r>
            <a:r>
              <a:rPr lang="en-US" baseline="0" dirty="0" err="1" smtClean="0"/>
              <a:t>dep</a:t>
            </a:r>
            <a:r>
              <a:rPr lang="en-US" baseline="0" dirty="0" smtClean="0"/>
              <a:t> of education calling on the agency to stop enforcing title ix standards that recently cut 10 teams from their athletic program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FA347-77CE-9741-A393-25D531DFF40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7165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endParaRPr kumimoji="0"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endParaRPr kumimoji="0"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5/9/2011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“The Dream Team”</a:t>
            </a:r>
            <a:r>
              <a:rPr lang="en-US" sz="3000" dirty="0" smtClean="0"/>
              <a:t>®</a:t>
            </a:r>
            <a:endParaRPr lang="en-US" sz="30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 IX</a:t>
            </a:r>
            <a:endParaRPr lang="en-US" dirty="0"/>
          </a:p>
        </p:txBody>
      </p:sp>
      <p:pic>
        <p:nvPicPr>
          <p:cNvPr id="8" name="Picture 7" descr="titleix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1750" y="316087"/>
            <a:ext cx="2306184" cy="2260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football-prom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600" y="316086"/>
            <a:ext cx="2235292" cy="2235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01300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652175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We are done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7917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irl_titleix.jpe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0080" r="-50080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June 1972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19339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Why?</a:t>
            </a:r>
            <a:endParaRPr lang="en-US" dirty="0"/>
          </a:p>
        </p:txBody>
      </p:sp>
      <p:pic>
        <p:nvPicPr>
          <p:cNvPr id="4" name="Picture 3" descr="1960-fashio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7629" y="1524000"/>
            <a:ext cx="1524000" cy="2438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dirty="0" smtClean="0"/>
              <a:t>o Opportunities for Women</a:t>
            </a:r>
          </a:p>
          <a:p>
            <a:endParaRPr lang="en-US" dirty="0"/>
          </a:p>
          <a:p>
            <a:r>
              <a:rPr lang="en-US" dirty="0" smtClean="0"/>
              <a:t>Women ≠ Men at the time</a:t>
            </a:r>
          </a:p>
          <a:p>
            <a:endParaRPr lang="en-US" dirty="0" smtClean="0"/>
          </a:p>
          <a:p>
            <a:r>
              <a:rPr lang="en-US" dirty="0" smtClean="0"/>
              <a:t>Active Feminist Movement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Connecticut judge cross-country team ruling</a:t>
            </a:r>
          </a:p>
        </p:txBody>
      </p:sp>
    </p:spTree>
    <p:extLst>
      <p:ext uri="{BB962C8B-B14F-4D97-AF65-F5344CB8AC3E}">
        <p14:creationId xmlns:p14="http://schemas.microsoft.com/office/powerpoint/2010/main" xmlns="" val="4105607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Expectations of achievement</a:t>
            </a:r>
          </a:p>
          <a:p>
            <a:endParaRPr lang="en-US" dirty="0" smtClean="0"/>
          </a:p>
          <a:p>
            <a:r>
              <a:rPr lang="en-US" dirty="0" smtClean="0"/>
              <a:t>Participation in every field</a:t>
            </a:r>
          </a:p>
          <a:p>
            <a:endParaRPr lang="en-US" dirty="0"/>
          </a:p>
          <a:p>
            <a:r>
              <a:rPr lang="en-US" dirty="0" smtClean="0"/>
              <a:t>Levels of success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Successes</a:t>
            </a:r>
            <a:endParaRPr lang="en-US" dirty="0"/>
          </a:p>
        </p:txBody>
      </p:sp>
      <p:pic>
        <p:nvPicPr>
          <p:cNvPr id="4" name="Picture 3" descr="dundie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77" r="19089"/>
          <a:stretch/>
        </p:blipFill>
        <p:spPr>
          <a:xfrm>
            <a:off x="5938399" y="1743888"/>
            <a:ext cx="1947672" cy="3316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7674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hspartgraph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10" b="6710"/>
          <a:stretch>
            <a:fillRect/>
          </a:stretch>
        </p:blipFill>
        <p:spPr>
          <a:xfrm>
            <a:off x="457200" y="1552278"/>
            <a:ext cx="8229600" cy="454372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Increased Athletic Participation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92884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679787_431.jpe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283" b="-7283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Growth of Educational Success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48723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“Gender equity is tough because men and women are different.  You can only go so far to perfect basic inequalities.” ~ Dan </a:t>
            </a:r>
            <a:r>
              <a:rPr lang="en-US" dirty="0" err="1" smtClean="0"/>
              <a:t>Cerquitella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Equal funding takes away men’s sports</a:t>
            </a:r>
          </a:p>
          <a:p>
            <a:pPr marL="365760" lvl="1" indent="0">
              <a:buNone/>
            </a:pPr>
            <a:endParaRPr lang="en-US" dirty="0"/>
          </a:p>
          <a:p>
            <a:r>
              <a:rPr lang="en-US" dirty="0"/>
              <a:t>F</a:t>
            </a:r>
            <a:r>
              <a:rPr lang="en-US" dirty="0" smtClean="0"/>
              <a:t>orces organizations to provide equality even if there is no interest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Problems With Title IX</a:t>
            </a:r>
            <a:endParaRPr lang="en-US" dirty="0"/>
          </a:p>
        </p:txBody>
      </p:sp>
      <p:pic>
        <p:nvPicPr>
          <p:cNvPr id="4" name="Picture 3" descr="6a00d834515db069e200e5502160608833-640wi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6745" y="4693998"/>
            <a:ext cx="2354521" cy="176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1137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Has not achieved full equality</a:t>
            </a:r>
          </a:p>
          <a:p>
            <a:endParaRPr lang="en-US" dirty="0"/>
          </a:p>
          <a:p>
            <a:r>
              <a:rPr lang="en-US" dirty="0" smtClean="0"/>
              <a:t>“How equal is too equal?”</a:t>
            </a:r>
          </a:p>
          <a:p>
            <a:endParaRPr lang="en-US" dirty="0"/>
          </a:p>
          <a:p>
            <a:r>
              <a:rPr lang="en-US" dirty="0"/>
              <a:t>M</a:t>
            </a:r>
            <a:r>
              <a:rPr lang="en-US" dirty="0" smtClean="0"/>
              <a:t>en favored in scholarships</a:t>
            </a:r>
          </a:p>
          <a:p>
            <a:endParaRPr lang="en-US" dirty="0"/>
          </a:p>
          <a:p>
            <a:r>
              <a:rPr lang="en-US" dirty="0" smtClean="0"/>
              <a:t>Quota system – Not true equality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Criticism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 rot="21307107">
            <a:off x="5754518" y="1898883"/>
            <a:ext cx="2634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Title IX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&quot;No&quot; Symbol 5"/>
          <p:cNvSpPr/>
          <p:nvPr/>
        </p:nvSpPr>
        <p:spPr>
          <a:xfrm>
            <a:off x="6017050" y="1524000"/>
            <a:ext cx="2076235" cy="1691436"/>
          </a:xfrm>
          <a:prstGeom prst="noSmoking">
            <a:avLst/>
          </a:prstGeom>
          <a:solidFill>
            <a:srgbClr val="FF0000">
              <a:alpha val="55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04385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UCONN women’s basketball</a:t>
            </a:r>
          </a:p>
          <a:p>
            <a:endParaRPr lang="en-US" dirty="0" smtClean="0"/>
          </a:p>
          <a:p>
            <a:r>
              <a:rPr lang="en-US" dirty="0" smtClean="0"/>
              <a:t>Universities padding rosters</a:t>
            </a:r>
          </a:p>
          <a:p>
            <a:endParaRPr lang="en-US" dirty="0" smtClean="0"/>
          </a:p>
          <a:p>
            <a:r>
              <a:rPr lang="en-US" dirty="0" smtClean="0"/>
              <a:t>Outspoken criticism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Current Events</a:t>
            </a:r>
            <a:endParaRPr lang="en-US" dirty="0"/>
          </a:p>
        </p:txBody>
      </p:sp>
      <p:pic>
        <p:nvPicPr>
          <p:cNvPr id="7" name="Picture 6" descr="zzzmay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4289" y="1199488"/>
            <a:ext cx="1771596" cy="2343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brittney-griner-dunk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3039" y="3887850"/>
            <a:ext cx="1642846" cy="2131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98370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Paper">
      <a:maj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Paper.thmx</Template>
  <TotalTime>139</TotalTime>
  <Words>258</Words>
  <Application>Microsoft Office PowerPoint</Application>
  <PresentationFormat>On-screen Show (4:3)</PresentationFormat>
  <Paragraphs>56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Paper</vt:lpstr>
      <vt:lpstr>Title IX</vt:lpstr>
      <vt:lpstr>June 1972</vt:lpstr>
      <vt:lpstr>Why?</vt:lpstr>
      <vt:lpstr>Successes</vt:lpstr>
      <vt:lpstr>Increased Athletic Participation</vt:lpstr>
      <vt:lpstr>Growth of Educational Success</vt:lpstr>
      <vt:lpstr>Problems With Title IX</vt:lpstr>
      <vt:lpstr>Criticism</vt:lpstr>
      <vt:lpstr>Current Events</vt:lpstr>
      <vt:lpstr>We are done.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IX</dc:title>
  <dc:creator>Gabriel</dc:creator>
  <cp:lastModifiedBy>spsheehan</cp:lastModifiedBy>
  <cp:revision>17</cp:revision>
  <dcterms:created xsi:type="dcterms:W3CDTF">2011-05-03T17:37:15Z</dcterms:created>
  <dcterms:modified xsi:type="dcterms:W3CDTF">2011-05-09T13:50:58Z</dcterms:modified>
</cp:coreProperties>
</file>